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258" r:id="rId9"/>
    <p:sldId id="260" r:id="rId10"/>
    <p:sldId id="261" r:id="rId11"/>
    <p:sldId id="262" r:id="rId12"/>
    <p:sldId id="263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01" r:id="rId25"/>
    <p:sldId id="302" r:id="rId26"/>
    <p:sldId id="303" r:id="rId27"/>
    <p:sldId id="304" r:id="rId28"/>
    <p:sldId id="305" r:id="rId29"/>
    <p:sldId id="306" r:id="rId30"/>
    <p:sldId id="314" r:id="rId31"/>
    <p:sldId id="320" r:id="rId32"/>
    <p:sldId id="282" r:id="rId33"/>
    <p:sldId id="284" r:id="rId34"/>
    <p:sldId id="321" r:id="rId35"/>
    <p:sldId id="324" r:id="rId36"/>
    <p:sldId id="322" r:id="rId37"/>
    <p:sldId id="325" r:id="rId38"/>
    <p:sldId id="283" r:id="rId39"/>
    <p:sldId id="285" r:id="rId40"/>
    <p:sldId id="312" r:id="rId41"/>
    <p:sldId id="326" r:id="rId42"/>
    <p:sldId id="327" r:id="rId43"/>
    <p:sldId id="259" r:id="rId44"/>
    <p:sldId id="328" r:id="rId45"/>
    <p:sldId id="329" r:id="rId46"/>
    <p:sldId id="330" r:id="rId47"/>
    <p:sldId id="331" r:id="rId48"/>
    <p:sldId id="264" r:id="rId49"/>
    <p:sldId id="265" r:id="rId50"/>
    <p:sldId id="266" r:id="rId51"/>
    <p:sldId id="267" r:id="rId52"/>
    <p:sldId id="268" r:id="rId53"/>
    <p:sldId id="269" r:id="rId54"/>
    <p:sldId id="332" r:id="rId55"/>
    <p:sldId id="333" r:id="rId56"/>
    <p:sldId id="270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9" r:id="rId72"/>
    <p:sldId id="350" r:id="rId73"/>
    <p:sldId id="351" r:id="rId74"/>
    <p:sldId id="352" r:id="rId75"/>
    <p:sldId id="348" r:id="rId76"/>
    <p:sldId id="353" r:id="rId77"/>
    <p:sldId id="375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84" r:id="rId97"/>
    <p:sldId id="385" r:id="rId98"/>
    <p:sldId id="386" r:id="rId99"/>
    <p:sldId id="387" r:id="rId100"/>
    <p:sldId id="388" r:id="rId101"/>
    <p:sldId id="389" r:id="rId102"/>
    <p:sldId id="390" r:id="rId103"/>
    <p:sldId id="391" r:id="rId104"/>
    <p:sldId id="373" r:id="rId105"/>
    <p:sldId id="374" r:id="rId106"/>
    <p:sldId id="376" r:id="rId107"/>
    <p:sldId id="377" r:id="rId108"/>
    <p:sldId id="378" r:id="rId109"/>
    <p:sldId id="379" r:id="rId110"/>
    <p:sldId id="380" r:id="rId111"/>
    <p:sldId id="382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6652AD-5542-4246-B066-70D07864B902}" v="54" dt="2021-08-06T17:58:09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33F0-E09B-497A-A2D1-07A312D7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6DE11-9AB0-4C2B-A8A8-954E3D262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F2B52-E7AA-4FCD-BC5C-5AEFD72C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C70A3-DD17-426D-BA9E-43A4E0C4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3336F-EA66-4FC8-B017-B27313A1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BA3C-8E79-4A68-A655-4C0024FA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81749-267C-49F3-8ECA-F37224775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9821-19D6-47DF-B510-7B068197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8A93F-DA41-4F63-BFC0-E49FC7B5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B1C88-7121-44E9-9457-7D27291B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6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9B7BF-21E5-4CB1-BBEA-16256403C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261C1-E419-43F2-8B30-280670B25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60EBE-2539-43E0-A3E7-DC79C250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4DD6D-0C67-4DBF-ACA8-D9D47080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6F23F-76BF-43FE-A9CA-D668BE98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1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4F61E-C819-4952-B4B3-31D91E68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E2E1-49B5-4C2F-91D7-5FD84E1EF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A817-5F37-4BF9-8A57-E465591BC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49B1A-155C-4E10-B234-42FC7028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CD7AF-F5EF-4BC1-B4E6-DF035E62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6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02B8-AD80-4194-B6AD-5BBE377D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5F50-F63A-4851-AF60-288CFD23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596DD-8026-47CC-BC7C-CEDA274A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36B40-C4F7-4FA0-A3AB-FFD5A889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62190-8298-4FE7-BA9C-0EADF488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8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7CCF-6CA7-47F2-874D-DFD887F1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6BF1-EEFF-4269-9A9C-17A16A46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2F385-AED9-4711-ADB0-FAE821A6D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0879D-B5DB-495B-AE35-FC4E9294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7E8A2-CE90-4700-8829-636E944F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3DDC2-73A0-4D05-A421-E5A2D2F5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ED70-814B-4C8F-AEE7-C3455A2A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CD58E-9DFD-45D1-BEA6-4DA3F984A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E393-E8FD-4275-A50B-585D0B89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9114A-4A00-4932-AC17-FD193CAC9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2611C-A336-48D4-B292-918CB7946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D47B8-FFCB-46CF-8DE4-52FA1DC3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2F275-328E-4D79-8A78-4259CA50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277F4-A2B8-4449-80C2-459B21B8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7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B094-AE79-4204-879D-C5E8EFCF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B188B-CF37-4537-9A81-A8B35A2E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813D-AE19-401B-B3C7-8C79A5C4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61086-087C-49AA-B03A-923AAF82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21D3E-BB40-48F8-8A96-F7EDCAEE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3DA22-E68F-4E0C-9839-594E33C3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C313-A849-43EF-B2D9-586280A2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2283-0B43-4431-BBD3-834CB7AF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88F6A-840B-4BDA-B7FE-BDA60131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7C14B-2B6B-46F5-94BE-87192AA53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1DA7F-10B8-417B-BA41-624E9D50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A66C7-04FF-4C3B-8E12-657EE44F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E9D5-6C63-4BB3-89E8-0C307056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9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ACA-7B8F-41A2-9476-74A99F6B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13B9D-5A8F-4B7C-A902-E4DCB6DD0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61D49-B0BF-4A39-8E9F-35677FBA9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87EA5-5AEA-4388-B593-6E10672E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A18BB-A27C-4637-AEBF-39128FAB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BF583-D26B-496E-8F06-B68D7B42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1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7B180-0E51-49BD-94B3-CBF8A754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C902B-1C7C-4AF5-9E60-B76581D29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4F8B-B10D-450A-82FC-374D87B93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D7EBD-E531-4B37-916F-A4277FC7D5CB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0B8A-68BF-4DC9-81CB-FADC252FD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F3771-892E-4C6F-9E7B-79A81E1FC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62F0-397D-4C5F-B74B-596164B2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FA13AF0-2C5E-4C33-9995-93C5789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9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3D581D-0945-4C90-A037-51CA2E888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27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60DA60-A399-4509-AD63-44E30AED0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969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2220425-975F-4D60-9FE4-BBDE8E883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181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C8786-9CD2-4215-AF3C-339C281F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chat is then transferred to the agent….</a:t>
            </a:r>
          </a:p>
        </p:txBody>
      </p:sp>
    </p:spTree>
    <p:extLst>
      <p:ext uri="{BB962C8B-B14F-4D97-AF65-F5344CB8AC3E}">
        <p14:creationId xmlns:p14="http://schemas.microsoft.com/office/powerpoint/2010/main" val="1708703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70AE0-1B6C-41F4-B189-B54132C5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6" y="3429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If the user select</a:t>
            </a:r>
            <a:r>
              <a:rPr lang="en-US" sz="3200" b="1" u="sng" dirty="0"/>
              <a:t>, I have got what I want </a:t>
            </a:r>
            <a:r>
              <a:rPr lang="en-US" sz="3200" dirty="0"/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34662419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6CADDB-272E-46A9-A378-944C6753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61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8D5C0EA-3B12-444F-BF64-9EC293CC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89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DE1FC17-D50A-4A6F-9DEC-19E0155B1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09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8CC5C04-5621-47B5-B425-6A6F35C5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4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B21B128-FB1E-4E92-BC0B-CB4BB60D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24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7009FB-B51F-4F47-8625-E0A5AF09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7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98F5B-B3BB-40BF-A6C3-8A1D91A0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65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B9A78-2300-4438-9C82-48BA76C50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flow ends here…</a:t>
            </a:r>
          </a:p>
        </p:txBody>
      </p:sp>
    </p:spTree>
    <p:extLst>
      <p:ext uri="{BB962C8B-B14F-4D97-AF65-F5344CB8AC3E}">
        <p14:creationId xmlns:p14="http://schemas.microsoft.com/office/powerpoint/2010/main" val="2177047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3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25D3E33-51F1-4D04-A23F-D91E0C8D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05A7C2B-778C-437A-92C2-8E278B75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7101F9-9225-4392-9074-91CFD1D3D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9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8548CD4-9F52-4736-B5C3-FB071965B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DE547D-7349-4B1F-A258-1549920D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185E08-0E9C-48F3-9A1B-6CDF633E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59FDA9C-0784-46E8-A00C-B8C8AE9D7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29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7F3243-1F3D-4C34-AC8C-CB203E55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3725C82-1548-4ABD-864C-0C961ACC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4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3649E4C-F683-4259-9681-5FC14F970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8B8D4B-5DD9-4E84-B26A-7C2D2B247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6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928156-ABB8-4442-928C-58D53F2C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3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C899F4F-F606-4F9F-9FE6-4D5BA3A6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8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EA8C74-477C-4426-B6CE-E5682F2D0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809B787-D227-4960-8EE9-414EB3D4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2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77D92E-5B03-4FF9-A2F7-367AA1E43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5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CC59B47-73AC-4FCE-824F-457EB7660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1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EBEB63B-2017-4731-B9A9-96C0121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78A0C6F-CCC1-401A-A0AE-BA9477822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6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9CA5994-B89D-45F2-9DB2-5F0010DBF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57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43E1B77-1FB5-44DC-91F2-8FED0A511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76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B0F54DA-C8AF-4755-BC9E-8D6B0F731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08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1FE56-66D9-440B-A195-551961BE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If user select </a:t>
            </a:r>
            <a:r>
              <a:rPr lang="en-US" sz="4400" b="1" u="sng" dirty="0"/>
              <a:t>call me back</a:t>
            </a:r>
            <a:r>
              <a:rPr lang="en-US" sz="4400" b="1" dirty="0"/>
              <a:t> </a:t>
            </a:r>
            <a:r>
              <a:rPr lang="en-US" sz="4400" dirty="0"/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106564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C439D5F-076C-469E-8AC8-C1269CA9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FA9233-7F06-40B4-9A07-A1326AEEF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5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A99C34-A6EB-414D-9AEC-BA6E71E3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922EFED-99B1-45CD-9FE3-A0DF3816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38E21A2-B3BF-4F48-B9BB-FAD151D9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473C62E-4C35-4890-B390-2217FD9B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5925D2-9D81-4AA8-B6A0-14A9E8B4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9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C40E796-F91D-491C-ACF0-C55859A86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4BA27-D6D4-46CD-9376-D69561708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Attaching </a:t>
            </a:r>
            <a:r>
              <a:rPr lang="en-US" b="1" u="sng" dirty="0"/>
              <a:t>video link</a:t>
            </a:r>
            <a:r>
              <a:rPr lang="en-US" dirty="0"/>
              <a:t> over chat  </a:t>
            </a:r>
          </a:p>
        </p:txBody>
      </p:sp>
    </p:spTree>
    <p:extLst>
      <p:ext uri="{BB962C8B-B14F-4D97-AF65-F5344CB8AC3E}">
        <p14:creationId xmlns:p14="http://schemas.microsoft.com/office/powerpoint/2010/main" val="2328742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458EC40-A3A4-4EA3-B9CD-D51853C4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7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2835BA-DCBD-4D8D-AE3D-D1E835BD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5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F4648F-BF70-4C82-8BEF-CE6C2F405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81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47082F-5BF6-445F-B9A8-D6881FA0B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75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D769CD9-26E3-417D-A920-00949CCC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1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8D88748-33F1-40C1-AD3F-F5A222ED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1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F899D5-0916-476A-9E77-E823605F4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1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D629F6-96FF-4EF7-A7F7-3E7C0201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7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B44E322-E210-4F20-AC00-557B7D70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3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E00160-C53E-4751-BD5C-C0DE4BE9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0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0A3746E-F065-4CD9-A9E9-A450B16F3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0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7C08B4-3DF6-48F7-87DF-4C1AC8DA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08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5E6956C-B9E8-4A99-9BFF-3E6C0D1A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5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977D62-2FB8-4D07-AA70-7BF24B37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6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966EED-5B64-4D52-B525-DDC32BD9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01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3D5E209-26F5-4C11-82E4-06283E0B0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5E0EE0-AE20-42D5-8249-CBB8A4F9E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3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2A7539-F698-4B16-BAEE-0CD501A69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8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E7A633-645A-4ECB-A5FB-0DDC3949A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69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B364D08-EE78-4EAF-8CFD-B2A0F6E9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155D165-BF0F-4FBE-9B09-F8354E1D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79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D8DE7B7-CD62-4F83-A800-A1AE4C7D2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93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5896441-8594-4332-BD84-38C29731F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7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D374999-DA09-4B96-95E0-91E00931A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43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9E199A-C23F-42AF-B7AF-31239EC29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58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E8D95-5D7C-45F8-9B5A-7FD1D278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If the user select, </a:t>
            </a:r>
            <a:r>
              <a:rPr lang="en-US" sz="4000" b="1" u="sng" dirty="0"/>
              <a:t>I need more information </a:t>
            </a:r>
            <a:r>
              <a:rPr lang="en-US" sz="4000" dirty="0"/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96998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B76707-4A64-440D-B77C-A69ED26B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2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B364C8-C469-4FD8-A26A-40E00FE69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4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27BBB5-ECCF-42A1-A8EC-61808DE0D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2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75D3E9-9ADC-41C2-A559-D6473AC46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50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33229-1AC8-4EAA-A2CD-0D93D8DFC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chat transferred to the agent.</a:t>
            </a:r>
          </a:p>
        </p:txBody>
      </p:sp>
    </p:spTree>
    <p:extLst>
      <p:ext uri="{BB962C8B-B14F-4D97-AF65-F5344CB8AC3E}">
        <p14:creationId xmlns:p14="http://schemas.microsoft.com/office/powerpoint/2010/main" val="411705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59C7392-1EB6-4A1A-98D8-2BECA5487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66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631F-9A77-4D83-B87E-9A9B1988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 selection of </a:t>
            </a:r>
            <a:r>
              <a:rPr lang="en-US" sz="3600" b="1" u="sng" dirty="0"/>
              <a:t>documents</a:t>
            </a:r>
            <a:r>
              <a:rPr lang="en-US" sz="3600" dirty="0"/>
              <a:t> in the chat </a:t>
            </a:r>
          </a:p>
        </p:txBody>
      </p:sp>
    </p:spTree>
    <p:extLst>
      <p:ext uri="{BB962C8B-B14F-4D97-AF65-F5344CB8AC3E}">
        <p14:creationId xmlns:p14="http://schemas.microsoft.com/office/powerpoint/2010/main" val="3729487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ED5BD2-2220-400D-B598-FE0D66F77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03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771C6D-594B-4DA9-88B6-E9209B099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6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F1295F-70CD-4364-93E8-A7593F50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0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4C5B73D-9937-45B3-94A6-1E15DEFF0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1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154E9942-17CB-4400-A1AD-331485383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58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6B613B-6D9D-4755-8DDD-6151F229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4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CA2E7B-B951-434F-B61D-265AA567B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51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C0705B58-7FEC-4515-BACB-2377EA33D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237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63740D-5CC2-4BBA-AF71-FCCBD1AAE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2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16DDDEA-2991-4EE8-ACDA-964798C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9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888223-F46D-44BB-BBF2-E128EE24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823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0CFF0D-0D2F-4227-A1CE-159D90DD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2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2838DD-DDF2-4C34-BA5F-A9DA43DD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63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C9E7BEE-B549-4E12-8BF2-F9A972F1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3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DC3E1C-16F3-450A-975C-EF13FF23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0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931A1D-8A81-4E4C-B89D-B40BBBA9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40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85CCC5-192E-4824-B2C9-9C95EB03C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70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D37F67-A861-472B-9B24-9D356DEF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4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39A232-FDA0-4EED-8D64-D1FF211D8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52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149351-5D62-4746-862E-B893B46B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9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166BA-727A-45E2-A750-F37B043ED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8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0D2DE3-34A9-4E11-858E-FF2440F2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0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6D4003F-A57F-43B0-88C4-06F70B7F8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8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7ED7C6-38E9-4EE5-9FA2-CB06EC4C4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4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CD541D3-13D5-4C1A-BE5C-9BDD61109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397763-D0E8-454C-90FB-A8C3F329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467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AC6C06D-8AE1-44AA-B200-821B46FD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21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4AC7819-CD73-4794-A7B6-569DBDEBF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4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A3F139F-5081-4D51-8A12-0EF2B975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937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75C2BB0-74A1-4660-B7EB-7666F5A9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2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1130AF-6243-4BE3-B99F-331A1FE72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7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65</Words>
  <Application>Microsoft Office PowerPoint</Application>
  <PresentationFormat>Widescreen</PresentationFormat>
  <Paragraphs>8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user select call me back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the user select, I need more information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selection of documents in the chat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the user select, I have got what I want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Saju Francis</dc:creator>
  <cp:lastModifiedBy>SAFR (Saju Francis)</cp:lastModifiedBy>
  <cp:revision>13</cp:revision>
  <dcterms:created xsi:type="dcterms:W3CDTF">2021-08-05T05:25:54Z</dcterms:created>
  <dcterms:modified xsi:type="dcterms:W3CDTF">2021-08-06T18:03:15Z</dcterms:modified>
</cp:coreProperties>
</file>